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6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4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33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4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92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0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8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4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9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0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6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9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2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B0D26-C33D-4999-8610-EC73196FDC8D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8AF31D-4172-43D5-8875-E058E956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369" y="5751576"/>
            <a:ext cx="10122407" cy="9326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МКОУ для обучающихся с ОВЗ </a:t>
            </a:r>
            <a:r>
              <a:rPr lang="ru-RU" b="1" dirty="0" err="1" smtClean="0"/>
              <a:t>Старогородковская</a:t>
            </a:r>
            <a:r>
              <a:rPr lang="ru-RU" b="1" dirty="0" smtClean="0"/>
              <a:t> </a:t>
            </a:r>
            <a:r>
              <a:rPr lang="ru-RU" b="1" dirty="0" err="1" smtClean="0"/>
              <a:t>общебразовательная</a:t>
            </a:r>
            <a:r>
              <a:rPr lang="ru-RU" b="1" dirty="0" smtClean="0"/>
              <a:t> школа «Гармония»</a:t>
            </a:r>
          </a:p>
          <a:p>
            <a:r>
              <a:rPr lang="ru-RU" b="1" dirty="0" smtClean="0"/>
              <a:t>Библиотекарь: Кузнецова Анна Михайловна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137160"/>
            <a:ext cx="9857232" cy="54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3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мероприятий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49010"/>
              </p:ext>
            </p:extLst>
          </p:nvPr>
        </p:nvGraphicFramePr>
        <p:xfrm>
          <a:off x="2432304" y="1536192"/>
          <a:ext cx="9189720" cy="4663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9720">
                  <a:extLst>
                    <a:ext uri="{9D8B030D-6E8A-4147-A177-3AD203B41FA5}">
                      <a16:colId xmlns:a16="http://schemas.microsoft.com/office/drawing/2014/main" val="3808215681"/>
                    </a:ext>
                  </a:extLst>
                </a:gridCol>
              </a:tblGrid>
              <a:tr h="1706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Открытый урок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«История создания  письменности»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5-9 классы.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003397"/>
                  </a:ext>
                </a:extLst>
              </a:tr>
              <a:tr h="841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Викторина «В гостях у сказки»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2-4 классы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3353091"/>
                  </a:ext>
                </a:extLst>
              </a:tr>
              <a:tr h="841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Конкурс чтецов «Пусть Пушкин в каждом сердце отзовется»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610490"/>
                  </a:ext>
                </a:extLst>
              </a:tr>
              <a:tr h="1273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Открытый урок « Интересные факты о книгах»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10-11 классы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64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8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месячник школьных библиотек 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63" y="1795272"/>
            <a:ext cx="4359193" cy="3282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32" y="1795272"/>
            <a:ext cx="4383863" cy="33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месячник школьных библиотек 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51" y="1987296"/>
            <a:ext cx="4246483" cy="3197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1987296"/>
            <a:ext cx="4240054" cy="31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2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месячник школьных библиотек 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55" y="2167128"/>
            <a:ext cx="4001909" cy="30132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91" y="2167128"/>
            <a:ext cx="4001909" cy="30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6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месячник школьных библиотек 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24" y="4064370"/>
            <a:ext cx="3266837" cy="2459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68" y="2036063"/>
            <a:ext cx="3370612" cy="2537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33" y="4064370"/>
            <a:ext cx="3266837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месячник школьных библиотек 2024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7836" y="2639411"/>
            <a:ext cx="3778250" cy="284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72686"/>
            <a:ext cx="50179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/>
              <a:t>До новых встреч!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9653868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88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План мероприятий</vt:lpstr>
      <vt:lpstr>Международный месячник школьных библиотек 2024</vt:lpstr>
      <vt:lpstr>Международный месячник школьных библиотек 2024</vt:lpstr>
      <vt:lpstr>Международный месячник школьных библиотек 2024</vt:lpstr>
      <vt:lpstr>Международный месячник школьных библиотек 2024</vt:lpstr>
      <vt:lpstr>Международный месячник школьных библиотек 2024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2024-11-01T12:24:24Z</dcterms:created>
  <dcterms:modified xsi:type="dcterms:W3CDTF">2024-11-05T07:54:40Z</dcterms:modified>
</cp:coreProperties>
</file>